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6" r:id="rId4"/>
    <p:sldId id="265" r:id="rId5"/>
    <p:sldId id="267" r:id="rId6"/>
    <p:sldId id="258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378" y="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.pd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13" name="Picture 12" descr="UnLtd_Logo.ai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t="20048" b="8017"/>
              <a:stretch>
                <a:fillRect/>
              </a:stretch>
            </p:blipFill>
          </mc:Choice>
          <mc:Fallback>
            <p:blipFill>
              <a:blip r:embed="rId3"/>
              <a:srcRect t="20048" b="8017"/>
              <a:stretch>
                <a:fillRect/>
              </a:stretch>
            </p:blipFill>
          </mc:Fallback>
        </mc:AlternateContent>
        <p:spPr>
          <a:xfrm>
            <a:off x="0" y="1104900"/>
            <a:ext cx="9144000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95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75507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37432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6307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4289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09278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9862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3046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0153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16914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86848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3E247-6AD3-4A38-BDCB-C0D044484ECF}" type="datetimeFigureOut">
              <a:rPr lang="en-AU" smtClean="0"/>
              <a:pPr/>
              <a:t>26/11/2013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79B999-488A-49F5-8BAB-60716631D608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6064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p:transition advTm="6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d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571" y="2767280"/>
            <a:ext cx="81668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latin typeface="Arial Black" pitchFamily="34" charset="0"/>
              </a:rPr>
              <a:t>Hope.</a:t>
            </a:r>
          </a:p>
          <a:p>
            <a:r>
              <a:rPr lang="en-AU" sz="4000" dirty="0" smtClean="0">
                <a:latin typeface="Arial Black" pitchFamily="34" charset="0"/>
              </a:rPr>
              <a:t>It’s a powerful thing.</a:t>
            </a:r>
            <a:endParaRPr lang="en-AU" sz="4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903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mp:transition xmlns:mp="http://schemas.microsoft.com/office/mac/powerpoint/2008/main" advTm="6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571" y="2459504"/>
            <a:ext cx="816685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latin typeface="Arial Black" pitchFamily="34" charset="0"/>
              </a:rPr>
              <a:t>Something that </a:t>
            </a:r>
          </a:p>
          <a:p>
            <a:r>
              <a:rPr lang="en-AU" sz="4000" dirty="0" smtClean="0">
                <a:latin typeface="Arial Black" pitchFamily="34" charset="0"/>
              </a:rPr>
              <a:t>every young </a:t>
            </a:r>
          </a:p>
          <a:p>
            <a:r>
              <a:rPr lang="en-AU" sz="4000" dirty="0" smtClean="0">
                <a:latin typeface="Arial Black" pitchFamily="34" charset="0"/>
              </a:rPr>
              <a:t>person deserves.</a:t>
            </a:r>
            <a:endParaRPr lang="en-AU" sz="4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40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mp:transition xmlns:mp="http://schemas.microsoft.com/office/mac/powerpoint/2008/main" advTm="60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571" y="2274838"/>
            <a:ext cx="81668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latin typeface="Arial Black" pitchFamily="34" charset="0"/>
              </a:rPr>
              <a:t>Our mission is to </a:t>
            </a:r>
          </a:p>
          <a:p>
            <a:r>
              <a:rPr lang="en-AU" sz="3600" dirty="0" smtClean="0">
                <a:latin typeface="Arial Black" pitchFamily="34" charset="0"/>
              </a:rPr>
              <a:t>eliminate the consequences </a:t>
            </a:r>
          </a:p>
          <a:p>
            <a:r>
              <a:rPr lang="en-AU" sz="3600" dirty="0" smtClean="0">
                <a:latin typeface="Arial Black" pitchFamily="34" charset="0"/>
              </a:rPr>
              <a:t>of youth disadvantage </a:t>
            </a:r>
          </a:p>
          <a:p>
            <a:r>
              <a:rPr lang="en-AU" sz="3600" dirty="0" smtClean="0">
                <a:latin typeface="Arial Black" pitchFamily="34" charset="0"/>
              </a:rPr>
              <a:t>for good.</a:t>
            </a:r>
            <a:endParaRPr lang="en-AU" sz="36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311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mp:transition xmlns:mp="http://schemas.microsoft.com/office/mac/powerpoint/2008/main" advTm="600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571" y="2767280"/>
            <a:ext cx="81668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latin typeface="Arial Black" pitchFamily="34" charset="0"/>
              </a:rPr>
              <a:t>We are </a:t>
            </a:r>
          </a:p>
          <a:p>
            <a:r>
              <a:rPr lang="en-AU" sz="4000" dirty="0" smtClean="0">
                <a:latin typeface="Arial Black" pitchFamily="34" charset="0"/>
              </a:rPr>
              <a:t>UN LTD.</a:t>
            </a:r>
          </a:p>
        </p:txBody>
      </p:sp>
    </p:spTree>
    <p:extLst>
      <p:ext uri="{BB962C8B-B14F-4D97-AF65-F5344CB8AC3E}">
        <p14:creationId xmlns:p14="http://schemas.microsoft.com/office/powerpoint/2010/main" val="888633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mp:transition xmlns:mp="http://schemas.microsoft.com/office/mac/powerpoint/2008/main" advTm="6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8571" y="2767280"/>
            <a:ext cx="816685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000" dirty="0" smtClean="0">
                <a:latin typeface="Arial Black" pitchFamily="34" charset="0"/>
              </a:rPr>
              <a:t>Join the movement</a:t>
            </a:r>
          </a:p>
          <a:p>
            <a:r>
              <a:rPr lang="en-AU" sz="4000" dirty="0" err="1" smtClean="0">
                <a:latin typeface="Arial Black" pitchFamily="34" charset="0"/>
              </a:rPr>
              <a:t>www.unltd.org.au</a:t>
            </a:r>
            <a:endParaRPr lang="en-AU" sz="4000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4635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mp:transition xmlns:mp="http://schemas.microsoft.com/office/mac/powerpoint/2008/main" advTm="600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UnLtd_Logo.ai"/>
          <p:cNvPicPr>
            <a:picLocks noChangeAspect="1"/>
          </p:cNvPicPr>
          <p:nvPr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0"/>
            <a:ext cx="9144000" cy="6461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363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6000"/>
    </mc:Choice>
    <mc:Fallback xmlns:mv="urn:schemas-microsoft-com:mac:vml" xmlns="">
      <mp:transition xmlns:mp="http://schemas.microsoft.com/office/mac/powerpoint/2008/main" advTm="6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36</Words>
  <Application>Microsoft Office PowerPoint</Application>
  <PresentationFormat>On-screen Show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Kerry</dc:creator>
  <cp:lastModifiedBy>Sarah Britt</cp:lastModifiedBy>
  <cp:revision>10</cp:revision>
  <dcterms:created xsi:type="dcterms:W3CDTF">2013-06-10T22:46:27Z</dcterms:created>
  <dcterms:modified xsi:type="dcterms:W3CDTF">2013-11-26T02:24:41Z</dcterms:modified>
</cp:coreProperties>
</file>